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56" r:id="rId3"/>
    <p:sldId id="261" r:id="rId4"/>
    <p:sldId id="262" r:id="rId5"/>
    <p:sldId id="257" r:id="rId6"/>
    <p:sldId id="258" r:id="rId7"/>
    <p:sldId id="259" r:id="rId8"/>
    <p:sldId id="264" r:id="rId9"/>
    <p:sldId id="268" r:id="rId10"/>
    <p:sldId id="266" r:id="rId11"/>
    <p:sldId id="260" r:id="rId12"/>
    <p:sldId id="267" r:id="rId13"/>
    <p:sldId id="265" r:id="rId14"/>
    <p:sldId id="269" r:id="rId15"/>
    <p:sldId id="271" r:id="rId16"/>
    <p:sldId id="270" r:id="rId17"/>
    <p:sldId id="26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>
        <p:scale>
          <a:sx n="66" d="100"/>
          <a:sy n="66" d="100"/>
        </p:scale>
        <p:origin x="-150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</p:grpSp>
      <p:sp>
        <p:nvSpPr>
          <p:cNvPr id="821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8213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8214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B033B5E-E042-4ED6-A943-5D3E988BAB3F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08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CA871-7370-4B4C-BA08-C5F13ACC59E3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31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E519D-F05E-4DFA-87CF-BDE343BEB7FB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1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055C4-3BB0-4E93-A04D-5556EB570EDD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9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FC24C-02F1-4EC2-B112-154BFA72C8C7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37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1DB64-6B14-4CFE-B752-53BBBDE54EAD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4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BF769-0104-4F9B-869F-BA6857D255ED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01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86DAC-2339-464F-A2E4-60969D07BC52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2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702C6-1D98-43F4-8C56-33C53F9FD614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3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6D210-E2B4-46CF-AE22-7EE81BD7FA6B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7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516B3-B3DE-44B5-8100-CECAE57DFF2C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21.12.2012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7171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76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77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79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81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83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srgbClr val="EAEAEA"/>
                </a:solidFill>
              </a:endParaRPr>
            </a:p>
          </p:txBody>
        </p:sp>
      </p:grpSp>
      <p:sp>
        <p:nvSpPr>
          <p:cNvPr id="718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850023-6888-4F07-B132-1B47DB431E7E}" type="slidenum">
              <a:rPr lang="ru-RU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EAEAEA"/>
              </a:solidFill>
            </a:endParaRPr>
          </a:p>
        </p:txBody>
      </p:sp>
      <p:sp>
        <p:nvSpPr>
          <p:cNvPr id="719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53512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«Пеликаны </a:t>
            </a:r>
            <a:br>
              <a:rPr lang="ru-RU" dirty="0" smtClean="0"/>
            </a:br>
            <a:r>
              <a:rPr lang="ru-RU" dirty="0" smtClean="0"/>
              <a:t>  Приазовья»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Клуб учителей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 города Азова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Азовского района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05064"/>
            <a:ext cx="19716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15281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80" y="692697"/>
            <a:ext cx="155895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5369"/>
            <a:ext cx="8085584" cy="405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4" y="1196753"/>
            <a:ext cx="876827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960" y="3501008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821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6808" y="1935480"/>
            <a:ext cx="5199991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Новикова Алла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Николаевна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химии МБОУ СОШ 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г.Азова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конкурса «Учитель года Азова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2007.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«Практическая направленность при изучении химии.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  <p:pic>
        <p:nvPicPr>
          <p:cNvPr id="6" name="Рисунок 5" descr="Новикова_конкурс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3486809" cy="5187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09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37981"/>
            <a:ext cx="8229600" cy="438912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Безуглая Оксана Владимировна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истории и обществознания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Кагальницкой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СОШ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Азовского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района: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•учитель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года 2011 Азовского района,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•участник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8 слета  победителей и лауреатов конкурса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Павловский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Посад;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•Лауреат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конкурса Учитель года Дона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2012.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«Образно-эмоциональное обучение на уроках обществоведческого цикла»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User\Рабочий стол\getImage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1838" y="27856"/>
            <a:ext cx="3086472" cy="412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5" y="-1218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89050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988840"/>
            <a:ext cx="5616624" cy="4581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Петренко Светлана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Николаевна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читель русского языка и литературы МБОУ Самарской СОШ №4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победитель районного конкурса профессионального мастерства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«Учитель года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2007»,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 областного конкурса «Учитель года Дона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2007»;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победитель конкурса лучших учителей в рамках реализации ПНП «Образование»;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  <p:pic>
        <p:nvPicPr>
          <p:cNvPr id="8194" name="Picture 2" descr="C:\Users\Светлана\AppData\Local\Temp\Temp1_ИПК и ПРО для Малькевич С.zip\ИПК и ПРО для Малькевич С.В\IMG_05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1" r="4064"/>
          <a:stretch/>
        </p:blipFill>
        <p:spPr bwMode="auto">
          <a:xfrm>
            <a:off x="-396552" y="2420888"/>
            <a:ext cx="3996095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Светлана\Documents\Bluetooth Folder\DSC01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1"/>
            <a:ext cx="4377251" cy="35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Светлана\Documents\Bluetooth Folder\DSC01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8903"/>
            <a:ext cx="4453711" cy="356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ветлана\Documents\Bluetooth Folder\DSC01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721">
            <a:off x="5137073" y="266696"/>
            <a:ext cx="4447601" cy="355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настя\настя\DSC04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99" y="-2701"/>
            <a:ext cx="5195380" cy="34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настя\настя\DSC049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700" y="3701056"/>
            <a:ext cx="5084111" cy="338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настя\настя\DSC049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563">
            <a:off x="98732" y="376892"/>
            <a:ext cx="5233356" cy="348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Светлана\Documents\Bluetooth Folder\2012-05-05 10.12.5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9"/>
          <a:stretch/>
        </p:blipFill>
        <p:spPr bwMode="auto">
          <a:xfrm>
            <a:off x="3563888" y="3460886"/>
            <a:ext cx="5439476" cy="339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52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5" y="790824"/>
            <a:ext cx="8670950" cy="578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5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935480"/>
            <a:ext cx="6851104" cy="438912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…</a:t>
            </a:r>
            <a:r>
              <a:rPr lang="ru-RU" dirty="0"/>
              <a:t>И каждый час, и каждую минуту </a:t>
            </a:r>
          </a:p>
          <a:p>
            <a:pPr marL="0" indent="0">
              <a:buNone/>
            </a:pPr>
            <a:r>
              <a:rPr lang="ru-RU" dirty="0"/>
              <a:t>О чьих-то судьбах вечная забота. </a:t>
            </a:r>
          </a:p>
          <a:p>
            <a:pPr marL="0" indent="0">
              <a:buNone/>
            </a:pPr>
            <a:r>
              <a:rPr lang="ru-RU" dirty="0"/>
              <a:t>Кусочек сердца отдавать кому-то </a:t>
            </a:r>
          </a:p>
          <a:p>
            <a:pPr marL="0" indent="0">
              <a:buNone/>
            </a:pPr>
            <a:r>
              <a:rPr lang="ru-RU" dirty="0"/>
              <a:t>Такая, брат, у нас с тобой работа!...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D:\Маша\serdechki-9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28" y="-13901"/>
            <a:ext cx="5401300" cy="40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сн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42.7104" end="116678.37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2686" y="5935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2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4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55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 descr="D:\Питер\06.11.2012\DSC04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517">
            <a:off x="4754319" y="3120134"/>
            <a:ext cx="5451949" cy="363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лазаревка 2012\DSC024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7" t="19106" r="11476"/>
          <a:stretch/>
        </p:blipFill>
        <p:spPr bwMode="auto">
          <a:xfrm rot="20988995">
            <a:off x="-158149" y="-448169"/>
            <a:ext cx="4605057" cy="45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лазаревка 2012\DSC02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599">
            <a:off x="4607111" y="-77567"/>
            <a:ext cx="4656530" cy="349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Питер\06.11.2012\DSC048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572">
            <a:off x="-43795" y="3185311"/>
            <a:ext cx="5004719" cy="333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лазаревка 2012\DSC024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9"/>
          <a:stretch/>
        </p:blipFill>
        <p:spPr bwMode="auto">
          <a:xfrm>
            <a:off x="1950818" y="0"/>
            <a:ext cx="5400600" cy="333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Питер\06.11.2012\DSC047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154" y="3330454"/>
            <a:ext cx="4970600" cy="33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IMG_0501"/>
          <p:cNvPicPr>
            <a:picLocks noChangeAspect="1" noChangeArrowheads="1"/>
          </p:cNvPicPr>
          <p:nvPr/>
        </p:nvPicPr>
        <p:blipFill>
          <a:blip r:embed="rId8"/>
          <a:srcRect l="10228" t="13637" b="4546"/>
          <a:stretch>
            <a:fillRect/>
          </a:stretch>
        </p:blipFill>
        <p:spPr bwMode="auto">
          <a:xfrm>
            <a:off x="2144380" y="3212064"/>
            <a:ext cx="5192148" cy="355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6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D:\Маша\bird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1" y="1512356"/>
            <a:ext cx="33813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3112547" cy="231618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2945459" y="3068960"/>
            <a:ext cx="1648083" cy="129614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Пеликаны Приазовья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8031"/>
            <a:ext cx="3834904" cy="288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8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32" y="0"/>
            <a:ext cx="5286375" cy="39338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2">
                <a:lumMod val="75000"/>
              </a:schemeClr>
            </a:solidFill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5111355" y="353708"/>
            <a:ext cx="2484982" cy="158417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Пеликаны Приазовья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31134">
            <a:off x="57619" y="4062268"/>
            <a:ext cx="38695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Гори сам, </a:t>
            </a:r>
          </a:p>
          <a:p>
            <a:r>
              <a:rPr lang="ru-RU" sz="2800" dirty="0" smtClean="0"/>
              <a:t>зажигай окружающих!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720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001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Цели: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34862"/>
            <a:ext cx="8496944" cy="4630442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ru-RU" sz="2800" dirty="0"/>
              <a:t>привлечение общественного внимания к проблемам </a:t>
            </a:r>
            <a:r>
              <a:rPr lang="ru-RU" sz="2800" dirty="0" smtClean="0"/>
              <a:t> системы </a:t>
            </a:r>
            <a:r>
              <a:rPr lang="ru-RU" sz="2800" dirty="0"/>
              <a:t>образования;</a:t>
            </a:r>
          </a:p>
          <a:p>
            <a:pPr algn="just">
              <a:lnSpc>
                <a:spcPct val="90000"/>
              </a:lnSpc>
            </a:pPr>
            <a:r>
              <a:rPr lang="ru-RU" sz="2800" dirty="0"/>
              <a:t>повышение престижа профессии педагога;</a:t>
            </a:r>
          </a:p>
          <a:p>
            <a:pPr algn="just">
              <a:lnSpc>
                <a:spcPct val="90000"/>
              </a:lnSpc>
            </a:pPr>
            <a:r>
              <a:rPr lang="ru-RU" sz="2800" dirty="0"/>
              <a:t>выявление </a:t>
            </a:r>
            <a:r>
              <a:rPr lang="ru-RU" sz="2800" dirty="0" smtClean="0"/>
              <a:t>и поддержка творчески </a:t>
            </a:r>
            <a:r>
              <a:rPr lang="ru-RU" sz="2800" dirty="0"/>
              <a:t>работающих </a:t>
            </a:r>
            <a:r>
              <a:rPr lang="ru-RU" sz="2800" dirty="0" smtClean="0"/>
              <a:t>педагогов, внедряющих  </a:t>
            </a:r>
            <a:r>
              <a:rPr lang="ru-RU" sz="2800" dirty="0"/>
              <a:t>инновационные образовательные </a:t>
            </a:r>
            <a:r>
              <a:rPr lang="ru-RU" sz="2800" dirty="0" smtClean="0"/>
              <a:t>программы;</a:t>
            </a:r>
          </a:p>
          <a:p>
            <a:pPr lvl="0" algn="just">
              <a:lnSpc>
                <a:spcPct val="90000"/>
              </a:lnSpc>
              <a:buClr>
                <a:srgbClr val="0BD0D9"/>
              </a:buClr>
            </a:pPr>
            <a:r>
              <a:rPr lang="ru-RU" sz="2800" dirty="0"/>
              <a:t>р</a:t>
            </a:r>
            <a:r>
              <a:rPr lang="ru-RU" sz="2800" dirty="0" smtClean="0"/>
              <a:t>аспространение </a:t>
            </a:r>
            <a:r>
              <a:rPr lang="ru-RU" sz="2800" dirty="0" smtClean="0">
                <a:solidFill>
                  <a:prstClr val="black"/>
                </a:solidFill>
                <a:cs typeface="Times New Roman" pitchFamily="18" charset="0"/>
              </a:rPr>
              <a:t>передового </a:t>
            </a:r>
            <a:r>
              <a:rPr lang="ru-RU" sz="2800" dirty="0" smtClean="0"/>
              <a:t>педагогического опыта</a:t>
            </a:r>
            <a:r>
              <a:rPr lang="ru-RU" sz="28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cs typeface="Times New Roman" pitchFamily="18" charset="0"/>
              </a:rPr>
              <a:t>работы педагогов  города Азова и Азовского </a:t>
            </a:r>
            <a:r>
              <a:rPr lang="ru-RU" sz="2800" dirty="0" smtClean="0">
                <a:solidFill>
                  <a:prstClr val="black"/>
                </a:solidFill>
                <a:cs typeface="Times New Roman" pitchFamily="18" charset="0"/>
              </a:rPr>
              <a:t>района.</a:t>
            </a:r>
            <a:endParaRPr lang="ru-RU" sz="2800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ru-RU" sz="28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9924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19256" cy="1082384"/>
          </a:xfrm>
        </p:spPr>
        <p:txBody>
          <a:bodyPr/>
          <a:lstStyle/>
          <a:p>
            <a:pPr algn="ctr"/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291264" cy="4968552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ru-RU" sz="2800" dirty="0" smtClean="0">
                <a:cs typeface="Times New Roman" pitchFamily="18" charset="0"/>
              </a:rPr>
              <a:t>участие в </a:t>
            </a:r>
            <a:r>
              <a:rPr lang="ru-RU" sz="2800" dirty="0">
                <a:cs typeface="Times New Roman" pitchFamily="18" charset="0"/>
              </a:rPr>
              <a:t>проведении  конкурсов профессионального педагогического </a:t>
            </a:r>
            <a:r>
              <a:rPr lang="ru-RU" sz="2800" dirty="0" smtClean="0">
                <a:cs typeface="Times New Roman" pitchFamily="18" charset="0"/>
              </a:rPr>
              <a:t>мастерства в г. Азове и Азовском р-не;</a:t>
            </a:r>
          </a:p>
          <a:p>
            <a:pPr algn="just">
              <a:lnSpc>
                <a:spcPct val="90000"/>
              </a:lnSpc>
            </a:pPr>
            <a:r>
              <a:rPr lang="ru-RU" sz="2800" dirty="0">
                <a:cs typeface="Times New Roman" pitchFamily="18" charset="0"/>
              </a:rPr>
              <a:t>организация и проведение семинаров, конференций, выездных школ, мастер-классов, педагогических  десантов;</a:t>
            </a:r>
          </a:p>
          <a:p>
            <a:pPr algn="just">
              <a:lnSpc>
                <a:spcPct val="90000"/>
              </a:lnSpc>
            </a:pPr>
            <a:r>
              <a:rPr lang="ru-RU" sz="2800" dirty="0">
                <a:cs typeface="Times New Roman" pitchFamily="18" charset="0"/>
              </a:rPr>
              <a:t>о</a:t>
            </a:r>
            <a:r>
              <a:rPr lang="ru-RU" sz="2800" dirty="0" smtClean="0">
                <a:cs typeface="Times New Roman" pitchFamily="18" charset="0"/>
              </a:rPr>
              <a:t>казание методической помощи будущих участников конкурса;</a:t>
            </a:r>
          </a:p>
          <a:p>
            <a:pPr algn="just">
              <a:lnSpc>
                <a:spcPct val="90000"/>
              </a:lnSpc>
            </a:pPr>
            <a:r>
              <a:rPr lang="ru-RU" sz="2800" dirty="0" smtClean="0">
                <a:cs typeface="Times New Roman" pitchFamily="18" charset="0"/>
              </a:rPr>
              <a:t>создание </a:t>
            </a:r>
            <a:r>
              <a:rPr lang="ru-RU" sz="2800" dirty="0">
                <a:cs typeface="Times New Roman" pitchFamily="18" charset="0"/>
              </a:rPr>
              <a:t>информационного банка </a:t>
            </a:r>
            <a:r>
              <a:rPr lang="ru-RU" sz="2800" dirty="0" smtClean="0">
                <a:cs typeface="Times New Roman" pitchFamily="18" charset="0"/>
              </a:rPr>
              <a:t>данных в сети интернет  о </a:t>
            </a:r>
            <a:r>
              <a:rPr lang="ru-RU" sz="2800" dirty="0">
                <a:cs typeface="Times New Roman" pitchFamily="18" charset="0"/>
              </a:rPr>
              <a:t>педагогических </a:t>
            </a:r>
            <a:r>
              <a:rPr lang="ru-RU" sz="2800" dirty="0" smtClean="0">
                <a:cs typeface="Times New Roman" pitchFamily="18" charset="0"/>
              </a:rPr>
              <a:t>разработках.</a:t>
            </a:r>
            <a:endParaRPr lang="ru-RU" sz="2800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ru-RU" sz="2800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ru-RU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8427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935480"/>
            <a:ext cx="5364088" cy="438912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Малькевич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Светлана Викторовна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учитель английского языка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СОШ № 15 г. Азова,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Победитель городского этапа конкурса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«Учитель года Дона - 2012»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Изображение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9" y="1268760"/>
            <a:ext cx="3149105" cy="45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22" y="0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0928" y="1675971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549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35480"/>
            <a:ext cx="5868144" cy="49225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Малиночка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Игорь Николаевич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Директор МБОУ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Кулешовская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СОШ №17 Азовского района;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победитель районного конкурса профессионального мастерства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Учитель года – 2003»,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участник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областного конкурса «Учитель года Дона – 2003»;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победитель конкурса лучших учителей в рамках реализации ПНП «Образование»;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Почетный работник общего образования РФ.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Рисунок 1" descr="http://ksosh17.ru/images/picture/uchit_goda/Malinoc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10" y="0"/>
            <a:ext cx="3468901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5" y="-1218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830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40897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8558" y="1931347"/>
            <a:ext cx="5616624" cy="43891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Манукян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Лилит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Ваграмовна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читель английского языка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СОШ №1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г.Азова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городского этапа конкурса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«Учитель года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Дона2011»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Лауреат конкурса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«Учитель года Дона»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"Использование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ИКТ в процессе формирования коммуникативных умений у младших школьников"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991274" cy="14817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499554"/>
            <a:ext cx="3654969" cy="43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8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833</TotalTime>
  <Words>382</Words>
  <Application>Microsoft Office PowerPoint</Application>
  <PresentationFormat>Экран (4:3)</PresentationFormat>
  <Paragraphs>69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Поток</vt:lpstr>
      <vt:lpstr>Склон</vt:lpstr>
      <vt:lpstr>«Пеликаны    Приазовья»</vt:lpstr>
      <vt:lpstr>Презентация PowerPoint</vt:lpstr>
      <vt:lpstr>Презентация PowerPoint</vt:lpstr>
      <vt:lpstr>Презентация PowerPoint</vt:lpstr>
      <vt:lpstr>Цели:</vt:lpstr>
      <vt:lpstr>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«Пеликаны  нижнего Дона</dc:title>
  <dc:creator>Светлана</dc:creator>
  <cp:lastModifiedBy>Светлана</cp:lastModifiedBy>
  <cp:revision>51</cp:revision>
  <dcterms:created xsi:type="dcterms:W3CDTF">2012-12-03T14:06:29Z</dcterms:created>
  <dcterms:modified xsi:type="dcterms:W3CDTF">2012-12-21T07:37:25Z</dcterms:modified>
</cp:coreProperties>
</file>